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08E39-5FFB-4764-9C2A-2FAF50F31DEB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9D88C-5556-4DCA-8451-6C3653F6B3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221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9D88C-5556-4DCA-8451-6C3653F6B3B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6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B499-886A-437F-8586-9A970505C8E9}" type="datetime1">
              <a:rPr lang="fi-FI" smtClean="0"/>
              <a:t>27.8.2017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17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AD4E-8AF2-4A8C-8360-441B72AB58EA}" type="datetime1">
              <a:rPr lang="fi-FI" smtClean="0"/>
              <a:t>27.8.2017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44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0AD-3B01-4816-9CB8-E40C5B6A0881}" type="datetime1">
              <a:rPr lang="fi-FI" smtClean="0"/>
              <a:t>27.8.2017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13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477D-4305-4BDF-B525-887140FD214C}" type="datetime1">
              <a:rPr lang="fi-FI" smtClean="0"/>
              <a:t>27.8.2017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1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8C76-A269-4A05-8FC7-CC7B78A86CE0}" type="datetime1">
              <a:rPr lang="fi-FI" smtClean="0"/>
              <a:t>27.8.2017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74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0F2E-0864-4E96-8944-FE40E8458310}" type="datetime1">
              <a:rPr lang="fi-FI" smtClean="0"/>
              <a:t>27.8.2017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1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C515-7158-490C-8291-4EF7F0C3DDF9}" type="datetime1">
              <a:rPr lang="fi-FI" smtClean="0"/>
              <a:t>27.8.2017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4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2558-D489-4E81-9A5B-DA195BA14D7A}" type="datetime1">
              <a:rPr lang="fi-FI" smtClean="0"/>
              <a:t>27.8.2017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3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49F-8BF4-44B2-B3CB-DA716E664673}" type="datetime1">
              <a:rPr lang="fi-FI" smtClean="0"/>
              <a:t>27.8.2017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19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2D4D-A0D2-4503-9D1C-A8929DBCCAEC}" type="datetime1">
              <a:rPr lang="fi-FI" smtClean="0"/>
              <a:t>27.8.2017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98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71D6-5A73-4C9B-9076-8D7E8126A48C}" type="datetime1">
              <a:rPr lang="fi-FI" smtClean="0"/>
              <a:t>27.8.2017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12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A9A9A-EDD2-4AFE-98D7-45873923D142}" type="datetime1">
              <a:rPr lang="fi-FI" smtClean="0"/>
              <a:t>27.8.2017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0912-4ED1-4950-B752-E17DB5E02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54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735" y="421448"/>
            <a:ext cx="11320530" cy="6117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b="1" dirty="0" smtClean="0"/>
              <a:t>	Tunne Mielesi ohjelma</a:t>
            </a:r>
            <a:endParaRPr lang="fi-FI" dirty="0" smtClean="0"/>
          </a:p>
          <a:p>
            <a:r>
              <a:rPr lang="fi-FI" dirty="0" smtClean="0"/>
              <a:t>	</a:t>
            </a:r>
          </a:p>
          <a:p>
            <a:r>
              <a:rPr lang="fi-FI" dirty="0"/>
              <a:t>	</a:t>
            </a:r>
            <a:r>
              <a:rPr lang="fi-FI" dirty="0" smtClean="0"/>
              <a:t>1. Perusta</a:t>
            </a:r>
          </a:p>
          <a:p>
            <a:r>
              <a:rPr lang="fi-FI" dirty="0"/>
              <a:t>	</a:t>
            </a:r>
            <a:r>
              <a:rPr lang="fi-FI" dirty="0" smtClean="0"/>
              <a:t>1.1Opiskelijoiden motivointi</a:t>
            </a:r>
          </a:p>
          <a:p>
            <a:r>
              <a:rPr lang="fi-FI" dirty="0" smtClean="0"/>
              <a:t>	1.2 Motivaatio, päämäärä ja tavoite</a:t>
            </a:r>
          </a:p>
          <a:p>
            <a:r>
              <a:rPr lang="fi-FI" dirty="0" smtClean="0"/>
              <a:t>	1.3 Stressioireet</a:t>
            </a:r>
          </a:p>
          <a:p>
            <a:r>
              <a:rPr lang="fi-FI" dirty="0" smtClean="0"/>
              <a:t>	1.4 Elämäntilannetekijät</a:t>
            </a:r>
          </a:p>
          <a:p>
            <a:r>
              <a:rPr lang="fi-FI" dirty="0" smtClean="0"/>
              <a:t>	1.5 Ajatustenmuuttaminen</a:t>
            </a:r>
          </a:p>
          <a:p>
            <a:r>
              <a:rPr lang="fi-FI" dirty="0" smtClean="0"/>
              <a:t>	</a:t>
            </a:r>
          </a:p>
          <a:p>
            <a:r>
              <a:rPr lang="fi-FI" dirty="0"/>
              <a:t>	</a:t>
            </a:r>
            <a:r>
              <a:rPr lang="fi-FI" dirty="0" smtClean="0"/>
              <a:t>2. Käytännön harjoitteita</a:t>
            </a:r>
          </a:p>
          <a:p>
            <a:r>
              <a:rPr lang="fi-FI" dirty="0" smtClean="0"/>
              <a:t>	2.1Käytännön harjoitteita, osa 1 (hengitys)</a:t>
            </a:r>
          </a:p>
          <a:p>
            <a:r>
              <a:rPr lang="fi-FI" dirty="0" smtClean="0"/>
              <a:t>	2.2 Käytännön harjoitteita, osa 2 (puu jne)</a:t>
            </a:r>
          </a:p>
          <a:p>
            <a:r>
              <a:rPr lang="fi-FI" dirty="0" smtClean="0"/>
              <a:t>	2.3 Käynnönharjoitteita, ylimääräinen (tilanne, reaktio jne.)</a:t>
            </a:r>
          </a:p>
          <a:p>
            <a:r>
              <a:rPr lang="fi-FI" dirty="0" smtClean="0"/>
              <a:t>	2.4</a:t>
            </a:r>
            <a:r>
              <a:rPr lang="fi-FI" dirty="0" smtClean="0"/>
              <a:t> Käytännön harjoitteita, aistit</a:t>
            </a:r>
            <a:endParaRPr lang="fi-FI" dirty="0" smtClean="0"/>
          </a:p>
          <a:p>
            <a:r>
              <a:rPr lang="fi-FI" dirty="0" smtClean="0"/>
              <a:t>	2.5 Käytännön harjoitteita, mielikuvaharjoittelu</a:t>
            </a:r>
          </a:p>
          <a:p>
            <a:r>
              <a:rPr lang="fi-FI" dirty="0" smtClean="0"/>
              <a:t>	(4.4 Sisäinen kampittaja harjoitus)</a:t>
            </a:r>
            <a:endParaRPr lang="fi-FI" dirty="0" smtClean="0"/>
          </a:p>
          <a:p>
            <a:r>
              <a:rPr lang="fi-FI" b="1" dirty="0" smtClean="0"/>
              <a:t>	</a:t>
            </a:r>
          </a:p>
          <a:p>
            <a:r>
              <a:rPr lang="fi-FI" b="1" dirty="0"/>
              <a:t>	</a:t>
            </a:r>
            <a:r>
              <a:rPr lang="fi-FI" dirty="0" smtClean="0"/>
              <a:t>3. Kilpailevien valmennus</a:t>
            </a:r>
          </a:p>
          <a:p>
            <a:r>
              <a:rPr lang="fi-FI" dirty="0" smtClean="0"/>
              <a:t>	3.1Kilpailuun valmistautuminen: vire</a:t>
            </a:r>
          </a:p>
          <a:p>
            <a:r>
              <a:rPr lang="fi-FI" dirty="0" smtClean="0"/>
              <a:t>	3.2Kilpailuun valmistautuminen: kokonaisuus</a:t>
            </a:r>
          </a:p>
          <a:p>
            <a:r>
              <a:rPr lang="fi-FI" dirty="0" smtClean="0"/>
              <a:t>	3.3Kilpailuun valmistautuminen: rutiinit</a:t>
            </a:r>
          </a:p>
          <a:p>
            <a:r>
              <a:rPr lang="fi-FI" dirty="0" smtClean="0"/>
              <a:t>	3.4Sisäinen kampittaja harjoitus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F530-BFBD-4A9E-955C-6C170AC5AB26}" type="datetime1">
              <a:rPr lang="fi-FI" smtClean="0"/>
              <a:t>27.8.2017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Mielenkaari</a:t>
            </a:r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0912-4ED1-4950-B752-E17DB5E02FA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4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 Laukkanen</dc:creator>
  <cp:lastModifiedBy>Sari Laukkanen</cp:lastModifiedBy>
  <cp:revision>6</cp:revision>
  <dcterms:created xsi:type="dcterms:W3CDTF">2017-08-25T12:08:19Z</dcterms:created>
  <dcterms:modified xsi:type="dcterms:W3CDTF">2017-08-27T14:01:24Z</dcterms:modified>
</cp:coreProperties>
</file>